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6" r:id="rId3"/>
    <p:sldId id="298" r:id="rId4"/>
    <p:sldId id="297" r:id="rId5"/>
    <p:sldId id="285" r:id="rId6"/>
    <p:sldId id="299" r:id="rId7"/>
    <p:sldId id="301" r:id="rId8"/>
    <p:sldId id="302" r:id="rId9"/>
    <p:sldId id="300" r:id="rId10"/>
    <p:sldId id="288" r:id="rId11"/>
    <p:sldId id="291" r:id="rId12"/>
    <p:sldId id="30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2267" autoAdjust="0"/>
  </p:normalViewPr>
  <p:slideViewPr>
    <p:cSldViewPr>
      <p:cViewPr varScale="1">
        <p:scale>
          <a:sx n="55" d="100"/>
          <a:sy n="55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9EB33-698D-46C8-95EF-ED13BECA5791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37BB6-F90B-4766-9FEA-F6AF36F11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Изображение 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980728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города Новосибирска «Детский сад №16 комбинированного вида»</a:t>
            </a:r>
            <a:endParaRPr lang="ru-RU" sz="4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февраля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User\Desktop\Фото 2015-16г\23 февраля\9гр\DSC_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3171" y="2981101"/>
            <a:ext cx="5830829" cy="387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Фото 2015-16г\23 февраля\9гр\DSC_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1124744"/>
            <a:ext cx="54149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Театральная весна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ТЕРЕМОК\DSC_08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498177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F:\ТЕРЕМОК\DSC_0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885680" cy="3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/>
          <a:lstStyle/>
          <a:p>
            <a:r>
              <a:rPr lang="ru-RU" dirty="0" smtClean="0"/>
              <a:t> Спасибо за 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83768" y="4797152"/>
            <a:ext cx="666023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  </a:t>
            </a:r>
          </a:p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Назарова М. Г.  Савостина К. В.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Роль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уголка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театрализации в развитии творческих способностей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детей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Цель: Знакомить детей с  различными видами театра.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Задачи: -активизировать познавательный интерес детей;</a:t>
            </a:r>
            <a:b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-Развивать зрительное и слуховое внимание, память, фантазию, образное мышление; </a:t>
            </a:r>
            <a:b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-Воспитывать доброжелательность и контактность в отношении со сверстниками.</a:t>
            </a:r>
            <a:endParaRPr lang="ru-RU" sz="3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Пальчиковый театр</a:t>
            </a:r>
            <a:endParaRPr lang="ru-RU" dirty="0"/>
          </a:p>
        </p:txBody>
      </p:sp>
      <p:pic>
        <p:nvPicPr>
          <p:cNvPr id="1026" name="Picture 2" descr="E:\DCIM\103_COPY\DSC05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43883" cy="2807912"/>
          </a:xfrm>
          <a:prstGeom prst="rect">
            <a:avLst/>
          </a:prstGeom>
          <a:noFill/>
        </p:spPr>
      </p:pic>
      <p:pic>
        <p:nvPicPr>
          <p:cNvPr id="1028" name="Picture 4" descr="E:\DCIM\103_COPY\DSC05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Перчаточный театр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E:\DCIM\103_COPY\DSC05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6" y="1286402"/>
            <a:ext cx="5833128" cy="437484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Книжный плоскостной театр</a:t>
            </a:r>
            <a:endParaRPr lang="ru-RU" dirty="0"/>
          </a:p>
        </p:txBody>
      </p:sp>
      <p:pic>
        <p:nvPicPr>
          <p:cNvPr id="3074" name="Picture 2" descr="E:\DCIM\103_COPY\DSC05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952128" cy="44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Деревянный пальчиковый театр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pic>
        <p:nvPicPr>
          <p:cNvPr id="5122" name="Picture 2" descr="E:\DCIM\103_COPY\DSC05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120680" cy="459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Театрализованная постановка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DCIM\103_COPY\DSC05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3551915" cy="2663936"/>
          </a:xfrm>
          <a:prstGeom prst="rect">
            <a:avLst/>
          </a:prstGeom>
          <a:noFill/>
        </p:spPr>
      </p:pic>
      <p:pic>
        <p:nvPicPr>
          <p:cNvPr id="6147" name="Picture 3" descr="E:\DCIM\103_COPY\DSC05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149080"/>
            <a:ext cx="2939819" cy="2204864"/>
          </a:xfrm>
          <a:prstGeom prst="rect">
            <a:avLst/>
          </a:prstGeom>
          <a:noFill/>
        </p:spPr>
      </p:pic>
      <p:pic>
        <p:nvPicPr>
          <p:cNvPr id="6148" name="Picture 4" descr="E:\DCIM\103_COPY\DSC05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36912"/>
            <a:ext cx="3743936" cy="280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для театра</a:t>
            </a:r>
            <a:endParaRPr lang="ru-RU" dirty="0"/>
          </a:p>
        </p:txBody>
      </p:sp>
      <p:pic>
        <p:nvPicPr>
          <p:cNvPr id="4098" name="Picture 2" descr="E:\DCIM\103_COPY\DSC0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760160" cy="432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B050"/>
      </a:dk1>
      <a:lt1>
        <a:srgbClr val="00B050"/>
      </a:lt1>
      <a:dk2>
        <a:srgbClr val="248913"/>
      </a:dk2>
      <a:lt2>
        <a:srgbClr val="FFC000"/>
      </a:lt2>
      <a:accent1>
        <a:srgbClr val="FFFF00"/>
      </a:accent1>
      <a:accent2>
        <a:srgbClr val="E36C09"/>
      </a:accent2>
      <a:accent3>
        <a:srgbClr val="9BBB59"/>
      </a:accent3>
      <a:accent4>
        <a:srgbClr val="00B050"/>
      </a:accent4>
      <a:accent5>
        <a:srgbClr val="4BACC6"/>
      </a:accent5>
      <a:accent6>
        <a:srgbClr val="F79646"/>
      </a:accent6>
      <a:hlink>
        <a:srgbClr val="248913"/>
      </a:hlink>
      <a:folHlink>
        <a:srgbClr val="00B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68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Роль уголка театрализации в развитии творческих способностей  детей</vt:lpstr>
      <vt:lpstr>Цель: Знакомить детей с  различными видами театра. Задачи: -активизировать познавательный интерес детей; -Развивать зрительное и слуховое внимание, память, фантазию, образное мышление;  -Воспитывать доброжелательность и контактность в отношении со сверстниками.</vt:lpstr>
      <vt:lpstr>Пальчиковый театр</vt:lpstr>
      <vt:lpstr>Перчаточный театр</vt:lpstr>
      <vt:lpstr>Книжный плоскостной театр</vt:lpstr>
      <vt:lpstr>Деревянный пальчиковый театр</vt:lpstr>
      <vt:lpstr>Театрализованная постановка</vt:lpstr>
      <vt:lpstr>Литература для театра</vt:lpstr>
      <vt:lpstr>23 февраля</vt:lpstr>
      <vt:lpstr>Театральная весна</vt:lpstr>
      <vt:lpstr> Спасибо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Кисуля</dc:creator>
  <cp:lastModifiedBy>User</cp:lastModifiedBy>
  <cp:revision>38</cp:revision>
  <dcterms:created xsi:type="dcterms:W3CDTF">2013-03-14T10:35:40Z</dcterms:created>
  <dcterms:modified xsi:type="dcterms:W3CDTF">2017-04-12T10:17:48Z</dcterms:modified>
</cp:coreProperties>
</file>